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1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9600" y="359898"/>
            <a:ext cx="822960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9600" y="1850064"/>
            <a:ext cx="822960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209800"/>
            <a:ext cx="70866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676275"/>
            <a:ext cx="70866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C:\001_MyFiles\011_Webmaster\ChamberlainStudios\Current\graphics\bcc_01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66" y="5781676"/>
            <a:ext cx="2062111" cy="100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320"/>
            <a:ext cx="832408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4114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4114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800600"/>
            <a:ext cx="8215954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2" descr="C:\001_MyFiles\011_Webmaster\ChamberlainStudios\Current\graphics\bcc_01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66" y="5781676"/>
            <a:ext cx="2062111" cy="100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320"/>
            <a:ext cx="8324088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9" name="Picture 2" descr="C:\001_MyFiles\011_Webmaster\ChamberlainStudios\Current\graphics\bcc_01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66" y="5781676"/>
            <a:ext cx="2062111" cy="100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 descr="C:\001_MyFiles\011_Webmaster\ChamberlainStudios\Current\graphics\bcc_01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66" y="5781676"/>
            <a:ext cx="2062111" cy="100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pic>
        <p:nvPicPr>
          <p:cNvPr id="13" name="Picture 2" descr="C:\001_MyFiles\011_Webmaster\ChamberlainStudios\Current\graphics\bcc_014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66" y="5781676"/>
            <a:ext cx="2062111" cy="100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609600" y="274638"/>
            <a:ext cx="8324088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609600" y="1447800"/>
            <a:ext cx="8324088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92242" y="6285497"/>
            <a:ext cx="2133600" cy="476250"/>
          </a:xfrm>
          <a:prstGeom prst="rect">
            <a:avLst/>
          </a:prstGeom>
        </p:spPr>
        <p:txBody>
          <a:bodyPr anchor="b"/>
          <a:lstStyle>
            <a:lvl1pPr algn="l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FCC8B3F-B7EA-49A1-8C2A-1DE1175E57F2}" type="datetimeFigureOut">
              <a:rPr lang="en-US" smtClean="0"/>
              <a:pPr/>
              <a:t>2/23/2013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225842" y="6285497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5124490" y="6285497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A62697C-8AE8-41E0-ADD9-CC12B5C553C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C:\001_MyFiles\011_Webmaster\ChamberlainStudios\Current\graphics\bcc_014.png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566" y="5781676"/>
            <a:ext cx="2062111" cy="100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accent6">
              <a:lumMod val="75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6">
            <a:lumMod val="60000"/>
            <a:lumOff val="40000"/>
          </a:schemeClr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2">
            <a:lumMod val="75000"/>
          </a:schemeClr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6">
            <a:lumMod val="60000"/>
            <a:lumOff val="40000"/>
          </a:schemeClr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2">
            <a:lumMod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Solstice</vt:lpstr>
      <vt:lpstr>PowerPoint Presentation</vt:lpstr>
    </vt:vector>
  </TitlesOfParts>
  <Company>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Chamberlain</dc:creator>
  <cp:lastModifiedBy>Michael Chamberlain</cp:lastModifiedBy>
  <cp:revision>22</cp:revision>
  <dcterms:created xsi:type="dcterms:W3CDTF">2009-03-06T14:31:23Z</dcterms:created>
  <dcterms:modified xsi:type="dcterms:W3CDTF">2013-02-23T21:13:55Z</dcterms:modified>
</cp:coreProperties>
</file>